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14" r:id="rId51"/>
    <p:sldId id="309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10" r:id="rId60"/>
    <p:sldId id="311" r:id="rId61"/>
    <p:sldId id="312" r:id="rId62"/>
    <p:sldId id="313" r:id="rId63"/>
    <p:sldId id="287" r:id="rId64"/>
    <p:sldId id="288" r:id="rId65"/>
    <p:sldId id="323" r:id="rId66"/>
    <p:sldId id="289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D843-B883-465B-A0AF-B9E83D3D1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40B50-D6AF-4D87-9E7C-508AEF21E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67960-72E3-40B9-B55C-19F36E11A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59CE-F8AF-4387-B52A-480EA4353EA8}" type="datetimeFigureOut">
              <a:rPr lang="en-US" smtClean="0"/>
              <a:t>4/7/2021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F843D-54C8-4A43-BD5B-A158AF71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62BF0-046B-42E2-9BF1-8C35B338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13C6-2CCF-4F45-8161-74D26B712A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48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C50D9-C226-4D74-9BD0-BDB7442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5972A-8341-4AC0-9DA2-B80E79D75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51284-498F-4F94-8337-36AA87DAF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59CE-F8AF-4387-B52A-480EA4353EA8}" type="datetimeFigureOut">
              <a:rPr lang="en-US" smtClean="0"/>
              <a:t>4/7/2021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E2F79-517C-4F30-8639-5C1F66E1E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08D37-01D0-4A3F-829D-C2C08DA0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13C6-2CCF-4F45-8161-74D26B712A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63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702856-A279-4077-BA47-EE5C1F9FC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0299D7-44AD-4AC8-8EC2-FFC5DD5A2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15A01-EB9F-4A23-9DC2-37DA4B5F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59CE-F8AF-4387-B52A-480EA4353EA8}" type="datetimeFigureOut">
              <a:rPr lang="en-US" smtClean="0"/>
              <a:t>4/7/2021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A3250-731D-4F68-A9E6-E4046BBC4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1CC1E-5D44-4FC1-9286-8BDDB2FC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13C6-2CCF-4F45-8161-74D26B712A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054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9527-FE49-4113-AE4F-CA323AD68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6F4A0-1663-4758-81D1-272A7CFE3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9BDE5-1271-407F-96BD-F5C9BBF73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59CE-F8AF-4387-B52A-480EA4353EA8}" type="datetimeFigureOut">
              <a:rPr lang="en-US" smtClean="0"/>
              <a:t>4/7/2021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490E9-3A89-4666-B4A5-C65E2E738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99AD7-9D69-4314-9B74-931D9BDDF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13C6-2CCF-4F45-8161-74D26B712A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3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C2FF3-9DEF-491B-A296-BC00C4A83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AFB76-2555-41F9-B7D1-A4E215478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17830-B5AE-433C-AF74-A51F747B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59CE-F8AF-4387-B52A-480EA4353EA8}" type="datetimeFigureOut">
              <a:rPr lang="en-US" smtClean="0"/>
              <a:t>4/7/2021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FDD7F-6C2F-4D89-8DF3-0070C76D8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3C91C-42FD-414F-A0A4-CF952A265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13C6-2CCF-4F45-8161-74D26B712A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5EE3C-31FA-47AA-AEFE-97417852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E5DDC-0C22-4D24-BFB0-FEC18BB41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52107-5A2C-46D4-BD8F-34435E87D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35BAE-A265-49DE-B745-C2D3E522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59CE-F8AF-4387-B52A-480EA4353EA8}" type="datetimeFigureOut">
              <a:rPr lang="en-US" smtClean="0"/>
              <a:t>4/7/2021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25FAD-2660-4DCD-8B0A-91DF6E785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B691A-6EAA-4BDD-A501-B38183B7F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13C6-2CCF-4F45-8161-74D26B712A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47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9529-AA72-41DC-B9F8-4E8C75E2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31C9F-52D8-4EE9-A297-82EFF588B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E7537-0E5F-4F63-822A-870792C3F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9E297-0CE9-42EE-BCE7-780C479186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48CC70-42AE-4CC5-990E-44090DB8DF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589785-04C4-4FF8-9405-5B0C848E2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59CE-F8AF-4387-B52A-480EA4353EA8}" type="datetimeFigureOut">
              <a:rPr lang="en-US" smtClean="0"/>
              <a:t>4/7/2021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2B08AC-6595-4809-A872-00A6F4321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2D2FCF-A876-4D48-BDF3-95FF25B58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13C6-2CCF-4F45-8161-74D26B712A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6BC4-8F48-4271-9111-0F301D680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20F34-A914-4E67-9292-A894218B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59CE-F8AF-4387-B52A-480EA4353EA8}" type="datetimeFigureOut">
              <a:rPr lang="en-US" smtClean="0"/>
              <a:t>4/7/2021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DA810-5137-43B6-99C1-F20C3E08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370E2-02D7-4691-865D-3AFC2AD42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13C6-2CCF-4F45-8161-74D26B712A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68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4D6191-2545-4F76-972D-BA1BE5ACB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59CE-F8AF-4387-B52A-480EA4353EA8}" type="datetimeFigureOut">
              <a:rPr lang="en-US" smtClean="0"/>
              <a:t>4/7/2021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9E06D2-0327-46DE-B41C-15B3229A6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D9A2C-A859-4D36-A213-A32BD88B3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13C6-2CCF-4F45-8161-74D26B712A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93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289D3-4D98-4537-9C8C-65949F8B2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9BF82-7E60-4C04-9B03-0FA2EBE6C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167A22-10FA-4E35-AD46-CD0FD1746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5566F-CE28-4FF7-BF1E-0589E42D0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59CE-F8AF-4387-B52A-480EA4353EA8}" type="datetimeFigureOut">
              <a:rPr lang="en-US" smtClean="0"/>
              <a:t>4/7/2021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4D886-A8FD-4D1B-AF24-2D2B53885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09BC8-F476-4A09-A1F7-419F279C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13C6-2CCF-4F45-8161-74D26B712A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912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31A6-F8C4-480E-8757-04A857437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D88927-476C-4090-B7E3-E13AC1942D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AAC7C-6F78-461A-A6FB-997C14D8C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84E97-596D-416F-8E81-9F1E0AAFE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59CE-F8AF-4387-B52A-480EA4353EA8}" type="datetimeFigureOut">
              <a:rPr lang="en-US" smtClean="0"/>
              <a:t>4/7/2021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63087-FFF6-4651-BED9-3048150E0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593EB-BD66-47FC-99D9-53E7288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13C6-2CCF-4F45-8161-74D26B712A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0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69EB20-86CD-4C4B-9610-024600948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86722-8A7B-474D-A289-C823D9EC1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29953-569D-44A5-83FF-A11D14792B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B59CE-F8AF-4387-B52A-480EA4353EA8}" type="datetimeFigureOut">
              <a:rPr lang="en-US" smtClean="0"/>
              <a:t>4/7/2021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BE576-9D9C-418E-A9CC-4392180C1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1073F-C197-4B11-AE31-29570E7FF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813C6-2CCF-4F45-8161-74D26B712A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5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42F1-36D3-479D-B7C1-6E3F1A672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GSM</a:t>
            </a:r>
            <a:br>
              <a:rPr lang="ar-EG" b="1" dirty="0"/>
            </a:br>
            <a:r>
              <a:rPr lang="en-US" b="1" dirty="0"/>
              <a:t>Global System for Mobile Communication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3A857-9210-4EFB-9E6C-421D30345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Dr. Hany El-Ghaish</a:t>
            </a:r>
          </a:p>
        </p:txBody>
      </p:sp>
    </p:spTree>
    <p:extLst>
      <p:ext uri="{BB962C8B-B14F-4D97-AF65-F5344CB8AC3E}">
        <p14:creationId xmlns:p14="http://schemas.microsoft.com/office/powerpoint/2010/main" val="1258858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30626F-3830-4E77-8EF4-9AFD8D3CE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52" t="7708" r="18261" b="8193"/>
          <a:stretch/>
        </p:blipFill>
        <p:spPr>
          <a:xfrm>
            <a:off x="1" y="-1028"/>
            <a:ext cx="12192000" cy="685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15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6362D6-833D-4FE6-9380-9C54D18E34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52" t="7901" r="18478" b="7807"/>
          <a:stretch/>
        </p:blipFill>
        <p:spPr>
          <a:xfrm>
            <a:off x="0" y="-4388"/>
            <a:ext cx="12192000" cy="68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12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AFCF41-AD75-4570-A4CD-4FB2BAD3E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0" t="8096" r="18045" b="8385"/>
          <a:stretch/>
        </p:blipFill>
        <p:spPr>
          <a:xfrm>
            <a:off x="1" y="-13057"/>
            <a:ext cx="12192000" cy="687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7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314761-226C-46DA-8ABC-E957C951E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8" t="7902" r="18478" b="8386"/>
          <a:stretch/>
        </p:blipFill>
        <p:spPr>
          <a:xfrm>
            <a:off x="0" y="19555"/>
            <a:ext cx="12192000" cy="683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60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CC0EBE-905D-4D98-B18A-17F0D1ED6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70" t="8095" r="18261" b="7999"/>
          <a:stretch/>
        </p:blipFill>
        <p:spPr>
          <a:xfrm>
            <a:off x="0" y="15149"/>
            <a:ext cx="12192001" cy="684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35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42AA26-4477-4791-8766-491764589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1" t="8095" r="18370" b="7806"/>
          <a:stretch/>
        </p:blipFill>
        <p:spPr>
          <a:xfrm>
            <a:off x="0" y="47260"/>
            <a:ext cx="12192001" cy="681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49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361C26-EBD4-4F93-B8D0-9278E5855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8" t="7708" r="18696" b="780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54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24376D-7DA9-4725-9030-8321B45DB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1" t="7892" r="18261" b="8161"/>
          <a:stretch/>
        </p:blipFill>
        <p:spPr>
          <a:xfrm>
            <a:off x="0" y="3327"/>
            <a:ext cx="12192001" cy="685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25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A935C8-D372-40D2-9855-CD721FA80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1" t="7708" r="18370" b="8193"/>
          <a:stretch/>
        </p:blipFill>
        <p:spPr>
          <a:xfrm>
            <a:off x="1" y="30607"/>
            <a:ext cx="12310572" cy="68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72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301648-C7F9-44F2-9B4E-B9B8F4AE1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8" t="7902" r="18478" b="8386"/>
          <a:stretch/>
        </p:blipFill>
        <p:spPr>
          <a:xfrm>
            <a:off x="0" y="19555"/>
            <a:ext cx="12192000" cy="683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6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FD1BAE-BE28-4701-9644-6204BCDB8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7" t="8095" r="18479" b="8386"/>
          <a:stretch/>
        </p:blipFill>
        <p:spPr>
          <a:xfrm>
            <a:off x="0" y="42884"/>
            <a:ext cx="11999742" cy="681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2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C9354A-1B07-4364-AFF8-144443034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52" t="7708" r="25000" b="11093"/>
          <a:stretch/>
        </p:blipFill>
        <p:spPr>
          <a:xfrm>
            <a:off x="0" y="-34275"/>
            <a:ext cx="12192000" cy="68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7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96664A-7723-4F4C-AD24-D88DCB94C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70" t="8095" r="18261" b="8192"/>
          <a:stretch/>
        </p:blipFill>
        <p:spPr>
          <a:xfrm>
            <a:off x="0" y="30916"/>
            <a:ext cx="12192001" cy="682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13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05315-B52D-4D50-8B0E-B834D52C6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7" t="7684" r="18261" b="7637"/>
          <a:stretch/>
        </p:blipFill>
        <p:spPr>
          <a:xfrm>
            <a:off x="1" y="37151"/>
            <a:ext cx="12192000" cy="682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54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211C1A-86E6-433E-AB14-43C06E15C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70" t="7709" r="18152" b="7612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42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BCD72F-39B9-4603-9B34-2D83C9E88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5" t="8458" r="18587" b="8602"/>
          <a:stretch/>
        </p:blipFill>
        <p:spPr>
          <a:xfrm>
            <a:off x="0" y="23730"/>
            <a:ext cx="12192000" cy="683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63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4367A-7803-48E4-A852-635ABF141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2" t="14089" r="28696" b="28299"/>
          <a:stretch/>
        </p:blipFill>
        <p:spPr>
          <a:xfrm>
            <a:off x="48127" y="37325"/>
            <a:ext cx="11901847" cy="682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34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F6D6DD-741C-451B-8E5C-10262ED7E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65" t="30715" r="35109" b="37192"/>
          <a:stretch/>
        </p:blipFill>
        <p:spPr>
          <a:xfrm>
            <a:off x="585537" y="360910"/>
            <a:ext cx="11020926" cy="655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83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3470B7-8665-43F2-9593-C1597A9CC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0" t="17955" r="34565" b="14766"/>
          <a:stretch/>
        </p:blipFill>
        <p:spPr>
          <a:xfrm>
            <a:off x="1716506" y="37097"/>
            <a:ext cx="10143494" cy="654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345710-CBEE-4ABC-ADED-CD13DB398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84" t="20312" r="33948" b="27031"/>
          <a:stretch/>
        </p:blipFill>
        <p:spPr>
          <a:xfrm>
            <a:off x="1379622" y="11378"/>
            <a:ext cx="10587790" cy="669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14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006C61-A40E-4675-A57D-AD5399CD0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1" t="7902" r="18261" b="7999"/>
          <a:stretch/>
        </p:blipFill>
        <p:spPr>
          <a:xfrm>
            <a:off x="128337" y="58923"/>
            <a:ext cx="12063664" cy="67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55DA5-7C27-493B-84B0-7F66FB547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7" t="8095" r="18261" b="8192"/>
          <a:stretch/>
        </p:blipFill>
        <p:spPr>
          <a:xfrm>
            <a:off x="0" y="-4543"/>
            <a:ext cx="12192001" cy="686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09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693B1-CF7D-4600-BEFB-9A7F1CF73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52" t="7516" r="18369" b="8385"/>
          <a:stretch/>
        </p:blipFill>
        <p:spPr>
          <a:xfrm>
            <a:off x="0" y="58925"/>
            <a:ext cx="12192001" cy="679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18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C19C77-4F2A-46EF-88C7-6BD134139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1" t="7515" r="18153" b="8579"/>
          <a:stretch/>
        </p:blipFill>
        <p:spPr>
          <a:xfrm>
            <a:off x="0" y="86149"/>
            <a:ext cx="12192001" cy="67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78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2BAF06-F430-49BA-BC2C-776211890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5" t="8458" r="18695" b="8602"/>
          <a:stretch/>
        </p:blipFill>
        <p:spPr>
          <a:xfrm>
            <a:off x="0" y="23730"/>
            <a:ext cx="12192000" cy="683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05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E88EE7-4BFD-4D74-BD06-F992A4855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5" t="8095" r="18369" b="8772"/>
          <a:stretch/>
        </p:blipFill>
        <p:spPr>
          <a:xfrm>
            <a:off x="112295" y="79033"/>
            <a:ext cx="12079706" cy="677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56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F2B595-9C86-45AA-9C79-9D9ABFDE6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1" t="7902" r="18478" b="8579"/>
          <a:stretch/>
        </p:blipFill>
        <p:spPr>
          <a:xfrm>
            <a:off x="0" y="23071"/>
            <a:ext cx="12127833" cy="683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56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F419AC-C092-4B06-A3B7-B65A62D8B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7" t="8289" r="18479" b="7805"/>
          <a:stretch/>
        </p:blipFill>
        <p:spPr>
          <a:xfrm>
            <a:off x="0" y="52045"/>
            <a:ext cx="12047621" cy="680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40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C6544B-D407-4808-8B87-68984DF2E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8" t="8289" r="18587" b="7999"/>
          <a:stretch/>
        </p:blipFill>
        <p:spPr>
          <a:xfrm>
            <a:off x="1" y="43630"/>
            <a:ext cx="12192000" cy="677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91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A6F0B-35CE-4415-84C5-EB15BF0C7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4" t="8289" r="18479" b="7419"/>
          <a:stretch/>
        </p:blipFill>
        <p:spPr>
          <a:xfrm>
            <a:off x="1" y="33349"/>
            <a:ext cx="12192000" cy="682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67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35224B-5215-42E7-8BFA-1B5B16DB8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8" t="8289" r="18369" b="8385"/>
          <a:stretch/>
        </p:blipFill>
        <p:spPr>
          <a:xfrm>
            <a:off x="0" y="39057"/>
            <a:ext cx="12192001" cy="68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29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7D4046-1CE1-4E5E-86C6-92A4FA31B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3" t="7515" r="18370" b="7612"/>
          <a:stretch/>
        </p:blipFill>
        <p:spPr>
          <a:xfrm>
            <a:off x="1" y="10802"/>
            <a:ext cx="12192000" cy="684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6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E3AE20-53BC-4F11-95BC-E80C95F59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1" t="7902" r="18478" b="7226"/>
          <a:stretch/>
        </p:blipFill>
        <p:spPr>
          <a:xfrm>
            <a:off x="0" y="-2976"/>
            <a:ext cx="12192000" cy="68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55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E1110D-26A7-4215-A96E-8618945AC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7" t="8095" r="18587" b="7612"/>
          <a:stretch/>
        </p:blipFill>
        <p:spPr>
          <a:xfrm>
            <a:off x="0" y="-3248"/>
            <a:ext cx="12192000" cy="68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35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82DEC5-A223-4B16-8C6F-DC1821D23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70" t="7902" r="18478" b="8386"/>
          <a:stretch/>
        </p:blipFill>
        <p:spPr>
          <a:xfrm>
            <a:off x="1" y="-16495"/>
            <a:ext cx="12192000" cy="687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4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B89507-C418-479F-9A7C-7C077EA51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1" t="8095" r="18153" b="7806"/>
          <a:stretch/>
        </p:blipFill>
        <p:spPr>
          <a:xfrm>
            <a:off x="0" y="34759"/>
            <a:ext cx="12192001" cy="68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85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38D05F-AB1A-45F1-BB1A-8CA721771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8" t="7708" r="18370" b="8193"/>
          <a:stretch/>
        </p:blipFill>
        <p:spPr>
          <a:xfrm>
            <a:off x="0" y="35825"/>
            <a:ext cx="12192001" cy="682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95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2CA557-0B04-49B4-8D65-CC4FBD0F1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6" t="7902" r="18044" b="7999"/>
          <a:stretch/>
        </p:blipFill>
        <p:spPr>
          <a:xfrm>
            <a:off x="1" y="-2039"/>
            <a:ext cx="12192000" cy="68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56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62DB8-945C-4908-86B5-B3D993BF3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22" t="8869" r="18804" b="7999"/>
          <a:stretch/>
        </p:blipFill>
        <p:spPr>
          <a:xfrm>
            <a:off x="0" y="32251"/>
            <a:ext cx="12192000" cy="682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16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E8D254-0090-485A-9304-A9E489733B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7" t="8482" r="18805" b="7805"/>
          <a:stretch/>
        </p:blipFill>
        <p:spPr>
          <a:xfrm>
            <a:off x="0" y="32361"/>
            <a:ext cx="12192001" cy="682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9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3D0A60-3312-4FF6-BFC3-6F35AA135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8" t="7733" r="18804" b="7613"/>
          <a:stretch/>
        </p:blipFill>
        <p:spPr>
          <a:xfrm>
            <a:off x="1" y="28369"/>
            <a:ext cx="12192000" cy="682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07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3044CC-7DE2-4D14-A627-E782B9BC0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7" t="8095" r="18587" b="8192"/>
          <a:stretch/>
        </p:blipFill>
        <p:spPr>
          <a:xfrm>
            <a:off x="0" y="19926"/>
            <a:ext cx="12192000" cy="683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322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412878-3CCA-4581-980F-84572A26B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8" t="7902" r="18261" b="7999"/>
          <a:stretch/>
        </p:blipFill>
        <p:spPr>
          <a:xfrm>
            <a:off x="0" y="11576"/>
            <a:ext cx="12192001" cy="68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07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2D6D31-F2D6-49DB-97A7-8BC628DA6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7" t="8482" r="18261" b="7999"/>
          <a:stretch/>
        </p:blipFill>
        <p:spPr>
          <a:xfrm>
            <a:off x="0" y="11307"/>
            <a:ext cx="12192001" cy="684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42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3044CC-7DE2-4D14-A627-E782B9BC0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79" t="7933" r="18290" b="80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16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07F919-9637-4E67-AB55-CBF9903CA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8" t="7902" r="18261" b="8579"/>
          <a:stretch/>
        </p:blipFill>
        <p:spPr>
          <a:xfrm>
            <a:off x="0" y="34979"/>
            <a:ext cx="12192001" cy="682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38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02C5F4-5701-4274-939D-7E1E32494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9" r="12718"/>
          <a:stretch/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8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E0DD1E-3D0E-40C2-B315-710D641C8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1" t="6549" r="12826" b="9932"/>
          <a:stretch/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76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C3255-393B-43A1-A183-846AFF6CF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9" t="6549" r="12500" b="9739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31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63FB6-E482-47E8-815C-2B30A75CE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6743" r="12608" b="8772"/>
          <a:stretch/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58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743F66-6D35-4F5C-80DA-0C9468F53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9" t="6935" r="12174" b="7612"/>
          <a:stretch/>
        </p:blipFill>
        <p:spPr>
          <a:xfrm>
            <a:off x="0" y="3061"/>
            <a:ext cx="12192001" cy="685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08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07B89E-B0EA-4800-8934-C050BDFC9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6549" r="12173" b="8579"/>
          <a:stretch/>
        </p:blipFill>
        <p:spPr>
          <a:xfrm>
            <a:off x="1" y="-11724"/>
            <a:ext cx="12192000" cy="68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431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E60221-9606-4D28-AD42-38D165785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9" t="5969" r="12283" b="7999"/>
          <a:stretch/>
        </p:blipFill>
        <p:spPr>
          <a:xfrm>
            <a:off x="0" y="-1800"/>
            <a:ext cx="12192000" cy="685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266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B694DF-C6A4-494E-8AE7-2B0CC9C80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9" t="9061" r="12609" b="7806"/>
          <a:stretch/>
        </p:blipFill>
        <p:spPr>
          <a:xfrm>
            <a:off x="0" y="19965"/>
            <a:ext cx="12192000" cy="68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14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DE100E-7BA2-44CD-89A5-10BC9D7AD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8" t="7902" r="18478" b="8192"/>
          <a:stretch/>
        </p:blipFill>
        <p:spPr>
          <a:xfrm>
            <a:off x="0" y="-8244"/>
            <a:ext cx="12192000" cy="686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754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25D7A6-4C9F-4D4D-99B2-7581857ED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r="12282"/>
          <a:stretch/>
        </p:blipFill>
        <p:spPr>
          <a:xfrm>
            <a:off x="0" y="3347"/>
            <a:ext cx="12074125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804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F8C241-08D6-4664-99A9-217024628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65" t="6742" r="12174" b="8966"/>
          <a:stretch/>
        </p:blipFill>
        <p:spPr>
          <a:xfrm>
            <a:off x="0" y="14167"/>
            <a:ext cx="12192000" cy="684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678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B50828-F6CA-4404-BF24-114DFF9C8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1" t="6719" r="12391" b="783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0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62E9-73B6-43EE-AA69-95F12D673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1" r="12935"/>
          <a:stretch/>
        </p:blipFill>
        <p:spPr>
          <a:xfrm>
            <a:off x="1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882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A042EA-9052-4C07-B5C1-86A5DB738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82" r="12717"/>
          <a:stretch/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716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DC76C4-420B-477D-A693-0C65DB14F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1" r="12826"/>
          <a:stretch/>
        </p:blipFill>
        <p:spPr>
          <a:xfrm>
            <a:off x="1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415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6BB52C-7B08-42DC-A7DD-B986F1837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84" t="6719" r="13152" b="8604"/>
          <a:stretch/>
        </p:blipFill>
        <p:spPr>
          <a:xfrm>
            <a:off x="1" y="-4560"/>
            <a:ext cx="12192000" cy="686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32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2E12B9-CE0D-4E1A-814D-584913EBF0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5" r="12174"/>
          <a:stretch/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3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711DF3-E6AB-4A73-8976-06E19E67E9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7" t="8482" r="12282" b="8386"/>
          <a:stretch/>
        </p:blipFill>
        <p:spPr>
          <a:xfrm>
            <a:off x="0" y="-115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995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1FB7BB-7C92-494D-A3F7-C22D2632F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5" t="8869" r="12934" b="799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3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F098BD-98A2-4A7C-AE74-2E03CEA55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8" t="7708" r="18478" b="8386"/>
          <a:stretch/>
        </p:blipFill>
        <p:spPr>
          <a:xfrm>
            <a:off x="0" y="27769"/>
            <a:ext cx="12192000" cy="683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120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33BB5A-8CE3-40A6-ACE5-7E59C0F1F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9062" r="4782" b="8385"/>
          <a:stretch/>
        </p:blipFill>
        <p:spPr>
          <a:xfrm>
            <a:off x="0" y="17022"/>
            <a:ext cx="12192000" cy="68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154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123AE3-325A-47D4-A95E-AF7AB93DF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1" t="8869" r="12283" b="8385"/>
          <a:stretch/>
        </p:blipFill>
        <p:spPr>
          <a:xfrm>
            <a:off x="1" y="21702"/>
            <a:ext cx="12192000" cy="683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641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8ACEB-FB28-41A1-910D-41BF5B89B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7" t="8676" r="11630"/>
          <a:stretch/>
        </p:blipFill>
        <p:spPr>
          <a:xfrm>
            <a:off x="0" y="21564"/>
            <a:ext cx="12192001" cy="683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66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A165D6-8A36-4D91-A81A-350C4DB5D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1" t="8482" r="12391" b="915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881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C7F873-FA92-4782-B988-940AF573E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9" t="8676" r="12718" b="838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054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215E51-8AD2-4F25-972D-267A139A3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8507" r="12391" b="8578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865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AB9C7E-3ADD-4EFD-99B4-4512E616C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8095" r="12173" b="8386"/>
          <a:stretch/>
        </p:blipFill>
        <p:spPr>
          <a:xfrm>
            <a:off x="0" y="7813"/>
            <a:ext cx="12192001" cy="685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27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EF3AF1-7DFE-4BF4-8F9E-3FB69EA6D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4" t="8095" r="12391" b="8386"/>
          <a:stretch/>
        </p:blipFill>
        <p:spPr>
          <a:xfrm>
            <a:off x="0" y="37657"/>
            <a:ext cx="12192000" cy="682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684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A1AC58-2ECB-4BEF-B338-B1C173C0E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1" t="8095" r="12174" b="8578"/>
          <a:stretch/>
        </p:blipFill>
        <p:spPr>
          <a:xfrm>
            <a:off x="0" y="33519"/>
            <a:ext cx="12192001" cy="682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86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F3686-55E8-4974-8811-2B72FEDA9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7902" r="5108" b="8192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01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95B699-10A3-46AC-A75A-AA309C43D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3" t="7901" r="19239" b="7807"/>
          <a:stretch/>
        </p:blipFill>
        <p:spPr>
          <a:xfrm>
            <a:off x="1" y="23162"/>
            <a:ext cx="12192000" cy="683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02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F34F25-05FC-4544-88C4-B4CEE035D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9" t="7902" r="12283" b="9159"/>
          <a:stretch/>
        </p:blipFill>
        <p:spPr>
          <a:xfrm>
            <a:off x="1" y="-4145"/>
            <a:ext cx="12192000" cy="68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89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0DD013-EA4F-4B17-B4D7-524E169BC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4" t="8095" r="12065" b="8578"/>
          <a:stretch/>
        </p:blipFill>
        <p:spPr>
          <a:xfrm>
            <a:off x="1" y="13293"/>
            <a:ext cx="12192000" cy="68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3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63FFBE-D4C4-46FC-A8A4-5F889E1BD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8676" r="12608" b="8966"/>
          <a:stretch/>
        </p:blipFill>
        <p:spPr>
          <a:xfrm>
            <a:off x="1" y="-5693"/>
            <a:ext cx="12192000" cy="686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700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A848B9-134F-421D-A1D0-54A4EFFCA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83" t="8482" r="12174" b="8386"/>
          <a:stretch/>
        </p:blipFill>
        <p:spPr>
          <a:xfrm>
            <a:off x="1" y="-403"/>
            <a:ext cx="12192000" cy="685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38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4A7F43-728C-4B30-81A7-22B49A4FF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8289" r="12173" b="9352"/>
          <a:stretch/>
        </p:blipFill>
        <p:spPr>
          <a:xfrm>
            <a:off x="1" y="4341"/>
            <a:ext cx="12192000" cy="68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101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25D1AA-CF4E-4629-86A8-123F08E29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7" t="8289" r="12608" b="8772"/>
          <a:stretch/>
        </p:blipFill>
        <p:spPr>
          <a:xfrm>
            <a:off x="0" y="5989"/>
            <a:ext cx="12192000" cy="685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855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9677C-FE15-4478-9839-2D664EB2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504" y="3214343"/>
            <a:ext cx="10515600" cy="1325563"/>
          </a:xfrm>
        </p:spPr>
        <p:txBody>
          <a:bodyPr/>
          <a:lstStyle/>
          <a:p>
            <a:r>
              <a:rPr lang="en-US" sz="6000" b="1" dirty="0"/>
              <a:t>Thanks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9999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088521-3A01-44C4-88A6-F415D251D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1" t="8072" r="18587" b="7830"/>
          <a:stretch/>
        </p:blipFill>
        <p:spPr>
          <a:xfrm>
            <a:off x="0" y="35826"/>
            <a:ext cx="12192000" cy="682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63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12</Words>
  <Application>Microsoft Office PowerPoint</Application>
  <PresentationFormat>Widescreen</PresentationFormat>
  <Paragraphs>4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Office Theme</vt:lpstr>
      <vt:lpstr>GSM Global System for Mobile 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Hany Elghaish</dc:creator>
  <cp:lastModifiedBy>Hany El-ghaish</cp:lastModifiedBy>
  <cp:revision>45</cp:revision>
  <dcterms:created xsi:type="dcterms:W3CDTF">2020-02-23T11:05:10Z</dcterms:created>
  <dcterms:modified xsi:type="dcterms:W3CDTF">2021-04-07T20:49:18Z</dcterms:modified>
</cp:coreProperties>
</file>